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92" r:id="rId26"/>
    <p:sldId id="295" r:id="rId27"/>
    <p:sldId id="29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9"/>
    <p:restoredTop sz="94674"/>
  </p:normalViewPr>
  <p:slideViewPr>
    <p:cSldViewPr snapToGrid="0">
      <p:cViewPr varScale="1">
        <p:scale>
          <a:sx n="94" d="100"/>
          <a:sy n="94" d="100"/>
        </p:scale>
        <p:origin x="208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27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1190</Words>
  <Application>Microsoft Macintosh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1130</cp:revision>
  <dcterms:created xsi:type="dcterms:W3CDTF">2025-02-05T13:09:05Z</dcterms:created>
  <dcterms:modified xsi:type="dcterms:W3CDTF">2025-02-20T09:27:04Z</dcterms:modified>
</cp:coreProperties>
</file>